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9" r:id="rId10"/>
    <p:sldId id="268" r:id="rId11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Source Code Pro" panose="020B060402020202020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eva.rajagopal11@gmail.com" initials="j" lastIdx="1" clrIdx="0">
    <p:extLst>
      <p:ext uri="{19B8F6BF-5375-455C-9EA6-DF929625EA0E}">
        <p15:presenceInfo xmlns:p15="http://schemas.microsoft.com/office/powerpoint/2012/main" userId="jeeva.rajagopal11@gmail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4ABBEB-9074-462A-83C9-38FB5B6A5893}">
  <a:tblStyle styleId="{994ABBEB-9074-462A-83C9-38FB5B6A58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4T12:27:24.18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30183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03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8991aeb61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8991aeb61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6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8991aeb61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8991aeb61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12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8991aeb61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8991aeb61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37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8991aeb61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8991aeb61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78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8991aeb61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8991aeb61_0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368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8991aeb61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8991aeb61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35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991aeb61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8991aeb61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80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8991aeb61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8991aeb61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52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536300" y="414400"/>
            <a:ext cx="83370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bg1"/>
                </a:solidFill>
              </a:rPr>
              <a:t>FRONT END PROJECT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060075" y="3534650"/>
            <a:ext cx="4973100" cy="1293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BY,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</a:t>
            </a:r>
            <a:r>
              <a:rPr lang="en" dirty="0" smtClean="0"/>
              <a:t>JEEVA RAJAGOPAL</a:t>
            </a:r>
            <a:endParaRPr dirty="0"/>
          </a:p>
        </p:txBody>
      </p:sp>
      <p:sp>
        <p:nvSpPr>
          <p:cNvPr id="64" name="Google Shape;64;p13"/>
          <p:cNvSpPr txBox="1"/>
          <p:nvPr/>
        </p:nvSpPr>
        <p:spPr>
          <a:xfrm>
            <a:off x="207200" y="2063850"/>
            <a:ext cx="64599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ONLINE FOOD ORDERING SYSTEM</a:t>
            </a:r>
            <a:endParaRPr sz="2100" b="1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607775" y="463150"/>
            <a:ext cx="255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latin typeface="Oswald"/>
                <a:ea typeface="Oswald"/>
                <a:cs typeface="Oswald"/>
                <a:sym typeface="Oswald"/>
              </a:rPr>
              <a:t>OBJECTIVE</a:t>
            </a:r>
            <a:endParaRPr sz="38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24100" y="1596675"/>
            <a:ext cx="83370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Verdana"/>
              <a:buChar char="●"/>
            </a:pPr>
            <a:r>
              <a:rPr lang="en-US" sz="3000" dirty="0" smtClean="0">
                <a:latin typeface="Times New Roman"/>
                <a:ea typeface="Times New Roman"/>
                <a:cs typeface="Times New Roman"/>
                <a:sym typeface="Times New Roman"/>
              </a:rPr>
              <a:t>Develop a system that will allow customers to place their food order online and provide them with feedback, a generic image of the meal, a list of sweets, cakes, cool drinks and ice creams and cost information.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2961185" y="246003"/>
            <a:ext cx="2607408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sz="3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2194" y="1602769"/>
            <a:ext cx="8671388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>
              <a:lnSpc>
                <a:spcPct val="115000"/>
              </a:lnSpc>
              <a:buClr>
                <a:srgbClr val="212529"/>
              </a:buClr>
              <a:buSzPts val="2100"/>
              <a:buFont typeface="Times New Roman"/>
              <a:buChar char="●"/>
            </a:pPr>
            <a:r>
              <a:rPr lang="en-US" sz="2400" dirty="0"/>
              <a:t>The Online Ordering System can be defined as a simple and </a:t>
            </a:r>
            <a:r>
              <a:rPr lang="en-US" sz="2400" b="1" dirty="0"/>
              <a:t>convenient</a:t>
            </a:r>
            <a:r>
              <a:rPr lang="en-US" sz="2400" dirty="0"/>
              <a:t> way for customers to purchase food online, without having to go to the restaurant. This system is enabled by the internet – it is the internet that connects the restaurant or the food company on one hand, and the customer on other hand.</a:t>
            </a:r>
            <a:endParaRPr sz="2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LANGUAGES USED</a:t>
            </a:r>
            <a:endParaRPr b="1"/>
          </a:p>
        </p:txBody>
      </p:sp>
      <p:sp>
        <p:nvSpPr>
          <p:cNvPr id="84" name="Google Shape;84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JAVA SCRIPT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718425" y="2394675"/>
            <a:ext cx="11790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BOOT</a:t>
            </a:r>
            <a:endParaRPr sz="16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STRAP</a:t>
            </a:r>
            <a:endParaRPr sz="16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3802775" y="207200"/>
            <a:ext cx="248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Source Code Pro"/>
                <a:ea typeface="Source Code Pro"/>
                <a:cs typeface="Source Code Pro"/>
                <a:sym typeface="Source Code Pro"/>
              </a:rPr>
              <a:t>SCREENSHOTS</a:t>
            </a:r>
            <a:endParaRPr sz="2200"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606176" y="3841471"/>
            <a:ext cx="218839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Source Code Pro"/>
                <a:ea typeface="Source Code Pro"/>
                <a:cs typeface="Source Code Pro"/>
                <a:sym typeface="Source Code Pro"/>
              </a:rPr>
              <a:t>HOME PAGE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6289475" y="4241550"/>
            <a:ext cx="18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Source Code Pro"/>
                <a:ea typeface="Source Code Pro"/>
                <a:cs typeface="Source Code Pro"/>
                <a:sym typeface="Source Code Pro"/>
              </a:rPr>
              <a:t>SPECIALITY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0" y="844198"/>
            <a:ext cx="4141584" cy="2207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54" y="2092709"/>
            <a:ext cx="3717736" cy="1981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2730100" y="176884"/>
            <a:ext cx="4205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sz="2000" b="1" dirty="0">
                <a:latin typeface="Source Code Pro"/>
                <a:ea typeface="Source Code Pro"/>
                <a:cs typeface="Source Code Pro"/>
                <a:sym typeface="Source Code Pro"/>
              </a:rPr>
              <a:t>SCREENSHOTS</a:t>
            </a:r>
            <a:endParaRPr sz="2000"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602769" y="3355456"/>
            <a:ext cx="175101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Source Code Pro"/>
                <a:ea typeface="Source Code Pro"/>
                <a:cs typeface="Source Code Pro"/>
                <a:sym typeface="Source Code Pro"/>
              </a:rPr>
              <a:t>POPULAR FOODS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5979559" y="4479533"/>
            <a:ext cx="153084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Source Code Pro"/>
                <a:ea typeface="Source Code Pro"/>
                <a:cs typeface="Source Code Pro"/>
                <a:sym typeface="Source Code Pro"/>
              </a:rPr>
              <a:t>GALLERY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5" y="879956"/>
            <a:ext cx="4249684" cy="2264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74" y="2276774"/>
            <a:ext cx="4048018" cy="215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2425500" y="255950"/>
            <a:ext cx="41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Source Code Pro"/>
                <a:ea typeface="Source Code Pro"/>
                <a:cs typeface="Source Code Pro"/>
                <a:sym typeface="Source Code Pro"/>
              </a:rPr>
              <a:t>SCREENSHOTS</a:t>
            </a:r>
            <a:endParaRPr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7296" y="3273944"/>
            <a:ext cx="1586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 smtClean="0">
                <a:latin typeface="Source Code Pro"/>
                <a:ea typeface="Source Code Pro"/>
                <a:cs typeface="Source Code Pro"/>
                <a:sym typeface="Source Code Pro"/>
              </a:rPr>
              <a:t>HOW ITS WORK</a:t>
            </a:r>
            <a:endParaRPr lang="en-US" dirty="0">
              <a:latin typeface="Source Code Pro" panose="020B0604020202020204" charset="0"/>
              <a:ea typeface="Source Code Pr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7223" y="4417887"/>
            <a:ext cx="193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 smtClean="0">
                <a:latin typeface="Source Code Pro"/>
                <a:ea typeface="Source Code Pro"/>
                <a:cs typeface="Source Code Pro"/>
                <a:sym typeface="Source Code Pro"/>
              </a:rPr>
              <a:t>REVIEWS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" y="656150"/>
            <a:ext cx="3987632" cy="2125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81" y="2066676"/>
            <a:ext cx="4069825" cy="2168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9086" y="503432"/>
            <a:ext cx="282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</a:t>
            </a:r>
            <a:r>
              <a:rPr lang="en-US" sz="1800" b="1" dirty="0" smtClean="0">
                <a:latin typeface="Source Code Pro" panose="020B0604020202020204" charset="0"/>
                <a:ea typeface="Source Code Pro" panose="020B0604020202020204" charset="0"/>
              </a:rPr>
              <a:t>ORDER NOW</a:t>
            </a:r>
            <a:endParaRPr lang="en-US" sz="1800" b="1" dirty="0">
              <a:latin typeface="Source Code Pro" panose="020B0604020202020204" charset="0"/>
              <a:ea typeface="Source Code Pro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97" y="1100906"/>
            <a:ext cx="6709024" cy="3471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2508" y="421241"/>
            <a:ext cx="549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    </a:t>
            </a:r>
            <a:r>
              <a:rPr lang="en-US" sz="2000" b="1" dirty="0" smtClean="0">
                <a:latin typeface="Source Code Pro" panose="020B0604020202020204" charset="0"/>
                <a:ea typeface="Source Code Pro" panose="020B0604020202020204" charset="0"/>
              </a:rPr>
              <a:t>LOGIN PAGE</a:t>
            </a:r>
            <a:endParaRPr lang="en-US" sz="2000" b="1" dirty="0">
              <a:latin typeface="Source Code Pro" panose="020B0604020202020204" charset="0"/>
              <a:ea typeface="Source Code Pr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6" y="998164"/>
            <a:ext cx="6705851" cy="35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73449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94</Words>
  <Application>Microsoft Office PowerPoint</Application>
  <PresentationFormat>On-screen Show (16:9)</PresentationFormat>
  <Paragraphs>25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Verdana</vt:lpstr>
      <vt:lpstr>Times New Roman</vt:lpstr>
      <vt:lpstr>Source Code Pro</vt:lpstr>
      <vt:lpstr>Oswald</vt:lpstr>
      <vt:lpstr>Arial</vt:lpstr>
      <vt:lpstr>Modern Writer</vt:lpstr>
      <vt:lpstr>FRONT END PROJECT</vt:lpstr>
      <vt:lpstr>PowerPoint Presentation</vt:lpstr>
      <vt:lpstr>PowerPoint Presentation</vt:lpstr>
      <vt:lpstr>LANGUAGES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END PROJECT</dc:title>
  <dc:creator>Ayesha Sheeren A.K</dc:creator>
  <cp:lastModifiedBy>jeeva.rajagopal11@gmail.com</cp:lastModifiedBy>
  <cp:revision>11</cp:revision>
  <dcterms:modified xsi:type="dcterms:W3CDTF">2021-11-15T07:44:36Z</dcterms:modified>
</cp:coreProperties>
</file>